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6" r:id="rId11"/>
    <p:sldId id="264" r:id="rId12"/>
    <p:sldId id="265" r:id="rId13"/>
    <p:sldId id="272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B0B15-52FF-0142-74A8-6907CD4C0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6BF88B-A3A6-52FD-36E1-6983326B0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6373E0-185B-7BF5-0E89-083BCA25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10F811-6DEF-A6E5-1FBB-F6B03BC6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0297A8-4985-CEBA-6D24-0609CC36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892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1F3DE-E637-3552-FE4F-C0DDEC3D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EDB4DE-3827-EC1E-28F5-72370D74F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7C0110-1785-3FC5-DA79-EE202F78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62951B-CD52-63C4-9EEE-2A32DD71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D09A9E-77A6-C032-6A49-03C6F089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4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0735C3-9B82-F7E4-7BB9-5D5F6A2C8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A0E4C8-5480-8118-9059-1459E959B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1197F4-4457-2DE4-05DC-6D1D98DB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CD433D-3B9D-369F-588E-EC409BF6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F48CDC-0978-66BC-9B3B-4685FFD07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48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8FF99-4833-6D85-C47A-22AB8D81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D21413-45BA-B420-E378-A3928E00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033653-068A-C770-E9AE-2A1343EA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1FDF05-C53F-8239-B585-BBF8BE034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99B57-2D46-60EE-ACAB-24522686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12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3544C-4F02-1CB0-E2BA-5D121A94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E13230-ACF8-14FE-F5A5-B400AD478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02546B-EE1D-152F-252B-B23167D3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C26533-B393-9DE8-04AC-E0CDF06D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B3A27-ED63-5933-0281-65827A98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26216-E841-423C-A48F-5DC51762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63A293-3183-8A57-AD64-6C6815F7C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747968-BD96-AC98-716D-E3135FCA5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72E0CB-F79B-C437-74D0-9CBC1C57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ED16F5-26B5-D30D-6B15-8FC8EE52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BA5A39-4C5C-D207-0D88-0F78BA7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43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7F5AD-9D45-206A-330A-805BE806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926319-E2D5-C306-D776-A5539A15E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449387-8034-EB07-7734-E05559ED0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64E6C5-5455-B4C4-5A00-818C6A267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E97087D-1BB9-45CC-2623-BB6DB7116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820B0A1-ABDF-785D-AD34-3637C803D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DDC36C-FB5F-03A9-510D-2CF5DCB4D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193EF0-91E1-E069-28F0-23B228BC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31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4FEF7-5628-94A3-B990-0CD293B97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07CD9E-19A7-C628-0113-043F9923C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F8CCC4-A2E1-CC90-C6DC-BDFBCFC8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7175B9-9672-820E-EFA0-E9BE9AAF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6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6A7B2C2-570C-EA34-610E-129A2597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7F829E-3228-B29A-9A2D-1709F160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4C1F89-C057-2931-7253-AE5E2C5F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00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AE09E-DE9D-5537-AD97-B9DA3C1EB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5D1516-DBB1-F399-DBDE-AED34B7CB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B37A0A-8721-1255-A5F5-8D9D5ED74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84FB24-4939-EC63-8C4D-177D6D9B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FD083A-40AE-101D-7686-5602C8A1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6ECE33-F931-1FE8-11AF-537C5090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91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4EED1-4B41-79B2-79CF-EDA36DAA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87549A-BB49-D883-4984-ACBC98C70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7908AA-64CC-784F-621F-442C041D0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9E7B7E-604C-CCE7-3646-678E2C7C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877F1A-3005-33C0-3A66-F816675E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18577D-4F13-B6F4-15D6-EB58098C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33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32A97B0-7ABD-E175-C52C-7F72A43F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FFCEB9-D50B-458F-1588-348050B1D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5DE21B-7F72-D5B8-DEB0-49CB0A081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A0EBC-62D9-4064-BF22-6972504B3581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83A64A-44FC-A3C2-B5AE-C2433BCDB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1322ED-4DEE-CBDF-FE81-7F23BC9B2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E4ABD-1B8D-43F1-BFED-4A8428C2AD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73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156D4-2836-D6BB-1516-01A8458AA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Introdução ao Java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ECB917-7622-4E51-5E8C-2CBA5205E9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Professor: João Keslei</a:t>
            </a:r>
          </a:p>
        </p:txBody>
      </p:sp>
    </p:spTree>
    <p:extLst>
      <p:ext uri="{BB962C8B-B14F-4D97-AF65-F5344CB8AC3E}">
        <p14:creationId xmlns:p14="http://schemas.microsoft.com/office/powerpoint/2010/main" val="108373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96DA6658-3F68-7922-9F7F-65E22CD46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9990"/>
            <a:ext cx="12192000" cy="6658606"/>
          </a:xfrm>
        </p:spPr>
      </p:pic>
    </p:spTree>
    <p:extLst>
      <p:ext uri="{BB962C8B-B14F-4D97-AF65-F5344CB8AC3E}">
        <p14:creationId xmlns:p14="http://schemas.microsoft.com/office/powerpoint/2010/main" val="19157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D6E694D-194A-8B84-148A-BD917E417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522" y="142043"/>
            <a:ext cx="9383697" cy="6635736"/>
          </a:xfrm>
        </p:spPr>
      </p:pic>
    </p:spTree>
    <p:extLst>
      <p:ext uri="{BB962C8B-B14F-4D97-AF65-F5344CB8AC3E}">
        <p14:creationId xmlns:p14="http://schemas.microsoft.com/office/powerpoint/2010/main" val="3454490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4B338A-3856-C52B-C884-1851E3C64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403" y="285718"/>
            <a:ext cx="10485296" cy="6286564"/>
          </a:xfrm>
        </p:spPr>
      </p:pic>
    </p:spTree>
    <p:extLst>
      <p:ext uri="{BB962C8B-B14F-4D97-AF65-F5344CB8AC3E}">
        <p14:creationId xmlns:p14="http://schemas.microsoft.com/office/powerpoint/2010/main" val="345761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E13C2A-FE2C-D0B7-3387-A968D1124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5948"/>
            <a:ext cx="12192000" cy="6746104"/>
          </a:xfrm>
        </p:spPr>
      </p:pic>
    </p:spTree>
    <p:extLst>
      <p:ext uri="{BB962C8B-B14F-4D97-AF65-F5344CB8AC3E}">
        <p14:creationId xmlns:p14="http://schemas.microsoft.com/office/powerpoint/2010/main" val="387984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30FEF6D-2C23-9174-B25B-BCFA3224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23" y="1203163"/>
            <a:ext cx="11116953" cy="445167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A9B198-2BE9-E9A0-C310-D1F65FE9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256"/>
            <a:ext cx="12192000" cy="62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F3A871E-6B4A-AB61-DF3F-60F5762DA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22010"/>
            <a:ext cx="12180814" cy="4413979"/>
          </a:xfrm>
        </p:spPr>
      </p:pic>
    </p:spTree>
    <p:extLst>
      <p:ext uri="{BB962C8B-B14F-4D97-AF65-F5344CB8AC3E}">
        <p14:creationId xmlns:p14="http://schemas.microsoft.com/office/powerpoint/2010/main" val="183086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32A0D6-FD33-13BF-338F-4BDE8510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73" y="103357"/>
            <a:ext cx="6241743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057B20C-58E2-0840-838B-39057C58F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702" y="1773068"/>
            <a:ext cx="70580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AB38CE4-6E43-70A0-8413-A45A84ADD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36" y="0"/>
            <a:ext cx="10289219" cy="6859479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5968D6-0837-CDA9-661B-93A805DA0C69}"/>
              </a:ext>
            </a:extLst>
          </p:cNvPr>
          <p:cNvSpPr txBox="1"/>
          <p:nvPr/>
        </p:nvSpPr>
        <p:spPr>
          <a:xfrm>
            <a:off x="3355758" y="3429000"/>
            <a:ext cx="2547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/>
              <a:t>psvm</a:t>
            </a:r>
            <a:r>
              <a:rPr lang="pt-BR" sz="4000" dirty="0"/>
              <a:t> + </a:t>
            </a:r>
            <a:r>
              <a:rPr lang="pt-BR" sz="4000" dirty="0" err="1"/>
              <a:t>tab</a:t>
            </a:r>
            <a:endParaRPr lang="pt-BR" sz="4000" dirty="0"/>
          </a:p>
          <a:p>
            <a:r>
              <a:rPr lang="pt-BR" sz="4000" dirty="0" err="1"/>
              <a:t>sout</a:t>
            </a:r>
            <a:r>
              <a:rPr lang="pt-BR" sz="4000" dirty="0"/>
              <a:t> + </a:t>
            </a:r>
            <a:r>
              <a:rPr lang="pt-BR" sz="4000" dirty="0" err="1"/>
              <a:t>tab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0379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B7B50AA-0A35-3270-DCF8-46784FA0C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228203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B151478-F272-3AD8-BA28-52B56E8B9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2032"/>
            <a:ext cx="7881013" cy="29129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5141564-7DD5-7E5A-63FE-DD26FD340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43" y="3639978"/>
            <a:ext cx="7565857" cy="3218022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43DCEAC4-4A9B-6FFC-7CF3-C454C957FC03}"/>
              </a:ext>
            </a:extLst>
          </p:cNvPr>
          <p:cNvSpPr/>
          <p:nvPr/>
        </p:nvSpPr>
        <p:spPr>
          <a:xfrm rot="10800000">
            <a:off x="8149701" y="6223247"/>
            <a:ext cx="195309" cy="452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383DF1BC-578B-F147-943A-4B41C86BBB7C}"/>
              </a:ext>
            </a:extLst>
          </p:cNvPr>
          <p:cNvSpPr/>
          <p:nvPr/>
        </p:nvSpPr>
        <p:spPr>
          <a:xfrm rot="10800000">
            <a:off x="9749161" y="6223247"/>
            <a:ext cx="195309" cy="452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66E5A55F-BE9C-6019-3DE9-42EE4CF02FC6}"/>
              </a:ext>
            </a:extLst>
          </p:cNvPr>
          <p:cNvSpPr/>
          <p:nvPr/>
        </p:nvSpPr>
        <p:spPr>
          <a:xfrm rot="10800000">
            <a:off x="10539274" y="6223248"/>
            <a:ext cx="195309" cy="452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5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82E2681-4123-6548-F795-30F0A7332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08" y="485979"/>
            <a:ext cx="11336784" cy="5886041"/>
          </a:xfrm>
        </p:spPr>
      </p:pic>
    </p:spTree>
    <p:extLst>
      <p:ext uri="{BB962C8B-B14F-4D97-AF65-F5344CB8AC3E}">
        <p14:creationId xmlns:p14="http://schemas.microsoft.com/office/powerpoint/2010/main" val="182673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DB3485E-78C0-B2C3-1588-2E3036332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57861"/>
            <a:ext cx="12190734" cy="5861150"/>
          </a:xfrm>
        </p:spPr>
      </p:pic>
    </p:spTree>
    <p:extLst>
      <p:ext uri="{BB962C8B-B14F-4D97-AF65-F5344CB8AC3E}">
        <p14:creationId xmlns:p14="http://schemas.microsoft.com/office/powerpoint/2010/main" val="2632017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FE538F0-8143-CA3B-47BD-BD2FD568A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894" y="304800"/>
            <a:ext cx="9498209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29C6D16-58CF-45E8-D980-ACACE8DD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304800"/>
            <a:ext cx="113919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5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D9578B3-6EFA-3879-4533-48650FE13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194421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FD13241-4A85-2E7A-24A1-87EA90F7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20425" cy="64293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C88B46-FAD9-A263-3AE4-78631FEBA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" y="1076325"/>
            <a:ext cx="109061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7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7929042-5BE5-B1C5-D979-495C47819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196" y="1865891"/>
            <a:ext cx="8003608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1631901-63E0-7A64-13E0-AC6FC3FCE62E}"/>
              </a:ext>
            </a:extLst>
          </p:cNvPr>
          <p:cNvSpPr txBox="1"/>
          <p:nvPr/>
        </p:nvSpPr>
        <p:spPr>
          <a:xfrm>
            <a:off x="2792027" y="640771"/>
            <a:ext cx="6607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Incompatibilidade de Variáveis</a:t>
            </a:r>
          </a:p>
        </p:txBody>
      </p:sp>
    </p:spTree>
    <p:extLst>
      <p:ext uri="{BB962C8B-B14F-4D97-AF65-F5344CB8AC3E}">
        <p14:creationId xmlns:p14="http://schemas.microsoft.com/office/powerpoint/2010/main" val="165772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DBBA33C-8206-6AC1-F2EE-2810FC1E2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998"/>
            <a:ext cx="12192000" cy="685999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73661F7-0108-02C1-796F-EA3F538FD3F4}"/>
              </a:ext>
            </a:extLst>
          </p:cNvPr>
          <p:cNvSpPr txBox="1"/>
          <p:nvPr/>
        </p:nvSpPr>
        <p:spPr>
          <a:xfrm>
            <a:off x="825623" y="2400501"/>
            <a:ext cx="197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Muti - plataforma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D2FF1F-81CA-2D3A-4E1E-4272343BD5CC}"/>
              </a:ext>
            </a:extLst>
          </p:cNvPr>
          <p:cNvSpPr txBox="1"/>
          <p:nvPr/>
        </p:nvSpPr>
        <p:spPr>
          <a:xfrm>
            <a:off x="4323425" y="4607511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Compilador</a:t>
            </a:r>
          </a:p>
        </p:txBody>
      </p:sp>
    </p:spTree>
    <p:extLst>
      <p:ext uri="{BB962C8B-B14F-4D97-AF65-F5344CB8AC3E}">
        <p14:creationId xmlns:p14="http://schemas.microsoft.com/office/powerpoint/2010/main" val="270592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4CB5F52-177E-C579-61F3-623952C3E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863" y="579219"/>
            <a:ext cx="7988273" cy="5699561"/>
          </a:xfrm>
        </p:spPr>
      </p:pic>
    </p:spTree>
    <p:extLst>
      <p:ext uri="{BB962C8B-B14F-4D97-AF65-F5344CB8AC3E}">
        <p14:creationId xmlns:p14="http://schemas.microsoft.com/office/powerpoint/2010/main" val="221459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6014CBF0-8991-7355-5C91-67595216F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0" y="764208"/>
            <a:ext cx="12186490" cy="5412755"/>
          </a:xfr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C30A03C-13CF-C973-F4BC-06CCBEF6F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2" y="3659006"/>
            <a:ext cx="6753086" cy="24347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497CA2-E7E3-51B5-46BD-8A39C0983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192" y="3887450"/>
            <a:ext cx="828675" cy="364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2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23E47A-1155-31D4-836C-A5476F4D9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8524"/>
            <a:ext cx="12192000" cy="6280951"/>
          </a:xfrm>
        </p:spPr>
      </p:pic>
    </p:spTree>
    <p:extLst>
      <p:ext uri="{BB962C8B-B14F-4D97-AF65-F5344CB8AC3E}">
        <p14:creationId xmlns:p14="http://schemas.microsoft.com/office/powerpoint/2010/main" val="660621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E19F4BF-B620-60FD-0520-440AC1643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96451"/>
            <a:ext cx="12192000" cy="6065098"/>
          </a:xfrm>
        </p:spPr>
      </p:pic>
    </p:spTree>
    <p:extLst>
      <p:ext uri="{BB962C8B-B14F-4D97-AF65-F5344CB8AC3E}">
        <p14:creationId xmlns:p14="http://schemas.microsoft.com/office/powerpoint/2010/main" val="5872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717B5-3172-EECF-2055-EC51B7AE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dirty="0"/>
              <a:t>Versões de 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1607720-D121-4791-B4DC-6F3367F1E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671" y="1825625"/>
            <a:ext cx="10186658" cy="4351338"/>
          </a:xfrm>
        </p:spPr>
      </p:pic>
    </p:spTree>
    <p:extLst>
      <p:ext uri="{BB962C8B-B14F-4D97-AF65-F5344CB8AC3E}">
        <p14:creationId xmlns:p14="http://schemas.microsoft.com/office/powerpoint/2010/main" val="166784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EA96A-500F-AE0C-52B2-D02A6800C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7"/>
            <a:ext cx="10515600" cy="580152"/>
          </a:xfrm>
        </p:spPr>
        <p:txBody>
          <a:bodyPr>
            <a:normAutofit fontScale="90000"/>
          </a:bodyPr>
          <a:lstStyle/>
          <a:p>
            <a:pPr algn="ctr"/>
            <a:r>
              <a:rPr lang="pt-BR" sz="5400" dirty="0"/>
              <a:t>Tipos de Variáveis em Java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0D4B89F-A1FD-E48F-3805-8D49882C3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42" y="1690688"/>
            <a:ext cx="11506163" cy="3824057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F16CB2-A862-5150-67E5-865A05C1A351}"/>
              </a:ext>
            </a:extLst>
          </p:cNvPr>
          <p:cNvSpPr txBox="1"/>
          <p:nvPr/>
        </p:nvSpPr>
        <p:spPr>
          <a:xfrm>
            <a:off x="543794" y="5380738"/>
            <a:ext cx="10810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rgbClr val="8795A2"/>
                </a:solidFill>
                <a:effectLst/>
                <a:highlight>
                  <a:srgbClr val="EAEFF2"/>
                </a:highlight>
                <a:latin typeface="Roboto mono" panose="020F0502020204030204" pitchFamily="49" charset="0"/>
              </a:rPr>
              <a:t>String</a:t>
            </a:r>
            <a:r>
              <a:rPr lang="pt-BR" b="0" i="0" dirty="0">
                <a:solidFill>
                  <a:srgbClr val="253A44"/>
                </a:solidFill>
                <a:effectLst/>
                <a:latin typeface="Source Serif Pro" panose="020F0502020204030204" pitchFamily="18" charset="0"/>
              </a:rPr>
              <a:t> </a:t>
            </a:r>
            <a:r>
              <a:rPr lang="pt-BR" b="0" i="0" dirty="0" err="1">
                <a:solidFill>
                  <a:srgbClr val="8795A2"/>
                </a:solidFill>
                <a:effectLst/>
                <a:highlight>
                  <a:srgbClr val="EAEFF2"/>
                </a:highlight>
                <a:latin typeface="Roboto mono" panose="020F0502020204030204" pitchFamily="49" charset="0"/>
              </a:rPr>
              <a:t>next</a:t>
            </a:r>
            <a:r>
              <a:rPr lang="pt-BR" b="0" i="0" dirty="0">
                <a:solidFill>
                  <a:srgbClr val="8795A2"/>
                </a:solidFill>
                <a:effectLst/>
                <a:highlight>
                  <a:srgbClr val="EAEFF2"/>
                </a:highlight>
                <a:latin typeface="Roboto mono" panose="020F0502020204030204" pitchFamily="49" charset="0"/>
              </a:rPr>
              <a:t>()</a:t>
            </a:r>
            <a:r>
              <a:rPr lang="pt-BR" b="0" i="0" dirty="0">
                <a:solidFill>
                  <a:srgbClr val="253A44"/>
                </a:solidFill>
                <a:effectLst/>
                <a:latin typeface="Source Serif Pro" panose="020F0502020204030204" pitchFamily="18" charset="0"/>
              </a:rPr>
              <a:t> - retorna uma cadeia de caracteres simples, ou seja, que não usa o caractere espaço em branco;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201F95-F7ED-4525-8EE0-D723544C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277"/>
            <a:ext cx="12192000" cy="59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590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51</Words>
  <Application>Microsoft Office PowerPoint</Application>
  <PresentationFormat>Widescreen</PresentationFormat>
  <Paragraphs>10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Roboto mono</vt:lpstr>
      <vt:lpstr>Source Serif Pro</vt:lpstr>
      <vt:lpstr>Tema do Office</vt:lpstr>
      <vt:lpstr>Introdução ao Java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Versões de Java</vt:lpstr>
      <vt:lpstr>Tipos de Variáveis em Java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Joao Keslei Carvalho Viana</dc:creator>
  <cp:lastModifiedBy>Joao Keslei Carvalho Viana</cp:lastModifiedBy>
  <cp:revision>5</cp:revision>
  <dcterms:created xsi:type="dcterms:W3CDTF">2024-08-11T16:33:17Z</dcterms:created>
  <dcterms:modified xsi:type="dcterms:W3CDTF">2024-08-13T22:34:38Z</dcterms:modified>
</cp:coreProperties>
</file>